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4"/>
  </p:notesMasterIdLst>
  <p:sldIdLst>
    <p:sldId id="257" r:id="rId5"/>
    <p:sldId id="256" r:id="rId6"/>
    <p:sldId id="269" r:id="rId7"/>
    <p:sldId id="259" r:id="rId8"/>
    <p:sldId id="273" r:id="rId9"/>
    <p:sldId id="261" r:id="rId10"/>
    <p:sldId id="270" r:id="rId11"/>
    <p:sldId id="262" r:id="rId12"/>
    <p:sldId id="272" r:id="rId13"/>
    <p:sldId id="271" r:id="rId14"/>
    <p:sldId id="263" r:id="rId15"/>
    <p:sldId id="264" r:id="rId16"/>
    <p:sldId id="260" r:id="rId17"/>
    <p:sldId id="265" r:id="rId18"/>
    <p:sldId id="266" r:id="rId19"/>
    <p:sldId id="267" r:id="rId20"/>
    <p:sldId id="274" r:id="rId21"/>
    <p:sldId id="268" r:id="rId22"/>
    <p:sldId id="25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A37"/>
    <a:srgbClr val="EF373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124E16-BAB0-EA47-81A6-C941829A0AB0}" v="41" dt="2026-05-25T21:16:53.83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01" autoAdjust="0"/>
    <p:restoredTop sz="94658"/>
  </p:normalViewPr>
  <p:slideViewPr>
    <p:cSldViewPr snapToGrid="0">
      <p:cViewPr varScale="1">
        <p:scale>
          <a:sx n="105" d="100"/>
          <a:sy n="105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9471C4-344B-0047-ADCC-E55CB4581465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F08698-1999-594C-BFE9-BA15B25B40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3865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84022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11633-07DD-C6A1-04B9-2D9731B48E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E49E5E3-748C-1616-3695-8736087FF9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801995-3F19-8E89-3F60-674A0F53988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66A4F5-0085-7CED-A2E8-FC97C9E26A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53524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3514B-85ED-7CAD-37DD-765A086E9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7A7427-A8B2-F71C-7DB3-C04BA53EA4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C98D40C-E01F-86D3-BF26-923060EDAF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52510D-B8D9-6760-1744-849CF889BB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2036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AC5D121-3A72-895B-89D7-ED67B76AFA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9B76AF-E2C0-32FB-EB8D-57869360D1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CBF5F2B-3835-803C-352E-43B3ED958D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9B4DEBB-FBB2-5CBF-647B-F47B4D9E5D5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80151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CB2B3C-67E4-C5A7-91D1-D27B032E7E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860EA70-9D43-3050-5545-196FA7AAED9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15DE66-4F22-B09F-85AC-F0C64B39C7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B1D68B-A8FA-22F3-7591-47962A88177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4434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A103E9-7C73-D75F-E7F0-F1E800B168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C75F001-3BE6-1DB0-450B-E870A8E037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5F04209-B4C6-6864-96FB-DE4C3A1F10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5BDB8A4-4223-10F1-5CC1-05E5DECDA1D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254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813CE4-E335-7647-889D-9DDA347444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7DC5972-0BC8-5798-8C46-F7574A62FB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82C13B-873B-C0A4-D63C-EF9CC6CCEA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E515EF1-A284-8ABD-E442-FF0A01CF2B5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24740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AFFACD-F2F3-40F2-C5A3-4AD85803DC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EC9D56-60CB-FF7C-2A4A-234ED23B40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0F37749-BE79-7508-BA10-665E3D53EB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FB37F0-87A0-8C86-DA04-DA86A6EB904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0901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AEA907-5D96-5DBB-0CD4-77897F4523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0B700E-8B06-E1DC-AD16-F87D7625F0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6C4EA59-A00E-9D53-D5CF-C5847561C0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8960B3-1BC8-E476-1A27-040B1EB3664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0316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0B040F-999E-09D9-AAB4-75E6F18765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28F6975-3CDA-CD39-B4E6-FD73CE9D2DF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B7CACA-01A2-5829-7F04-4425B7C9C9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0F6486-8C00-3398-81D1-B0B524CB70E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2564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5802FF-E688-81D4-A018-649FC2290E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9C12DB2-76EF-A26C-EDAA-5004820E26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4BA79C4-DDCA-E1C5-BC49-1EEFDDFCE2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D3FC393-A1EB-F776-F848-E6F0AE74980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3807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3DCD73-3C63-CB74-C5E9-8DC685384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292B82F-8205-71F7-EB19-F9C10DFD3E0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EEBE5AD-185E-54B3-1DF6-543860A921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54284D-68A6-7CD1-76CB-0D62E585A2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503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1005E5-827E-2B33-4EC7-2FA1B4603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4F3A2FC-D78D-9CA1-186B-4EC32B1B2C3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A521D32-6725-E7D1-0217-D1EA4914E8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1C82110-9281-A9EA-306A-32EDAEB7F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619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20B625-4BD5-E36B-F2DB-2091E31EFB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F1B015-931E-EEB1-52DC-CB09497466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ED0FE3B-15E4-A257-09F2-52A9260E05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7517F6-1BA2-819D-1D48-9482B567F5C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44372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470BA5-DE72-00C1-3A6E-AAE42EC017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8387C8F-48D9-9E5C-456E-4E3995A5C9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7189A76-46B0-EBEF-6565-47A3AFB263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CE716D-938D-2B56-DD07-96F01FC546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2841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26D0DD-7CAA-A8C3-2A20-F5001ADE26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ABB9810-BF03-1625-76E1-670F5C16FA1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08BB086-223B-80D9-8123-92328FA59D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D14D43-DADD-CBAC-26F3-F226864064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06666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8A9A4C-8E71-018F-6B43-954C4467E6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F10C1DD-887C-ECFC-2213-226A148806B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BBB1906-6C5E-C2BB-D799-494BDE400D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F53EE7-6DDF-823B-D520-B2EB531209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BF08698-1999-594C-BFE9-BA15B25B40D8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4909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4DFEA2-6CE1-B803-BBBB-85FFF866A8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294276E-7341-369C-DA7E-ADB2771C07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51434-B4B9-4343-63A6-A4681D5499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CE6200-BB8F-C05F-8963-F9FD660FE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3663F9-B271-94D5-AC52-EEC461F77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216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71C954-B6AD-5BA0-B72A-B9476934F4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AAAB90-1445-BC7E-AF57-1CD34154ED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EFD0CE-279F-78DF-B7D8-BA3A88E723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2397A1-3E0C-DF99-CFDF-82FD78E4B4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62FB3A-27E4-993E-8940-BBF48D13B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6799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55D161F-4750-208A-C4F3-7CBA2249C79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BAFF6FD-34E1-1C61-31DB-2553CDBA74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E4EC39-9357-A38E-2694-2C724FDC6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029B7D-923B-D923-1AE5-C48A6DD87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197D4-3369-5211-1BDD-D57A22C07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3759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3D2507-68E9-D88A-66CC-CABD6B9206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B0F308-8EF6-F593-1D9C-AD3C7B2DC3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007DF6-EEFF-443A-8940-F0A0A5A94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AA4C4-A087-C775-78D5-06255357F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B0BBC-7BE0-5158-E812-E9BC69842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7187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3632CC-8EA7-4D35-38D1-70BC6FFDD3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499501-B214-22D8-1909-EECD9D0540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22FB2C-2C5B-4798-0A7B-4ECFBDB22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B1665E-9DB2-2654-19C9-DDBD76AEE2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553B82-C458-6894-3F63-B6D1BCEBFB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738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767BE3-9FAD-201E-769B-DD7B2D5F5D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2FD09D-5CEC-8602-3655-550284746E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9A2C328-C846-1060-A15A-62F748517E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1D29F39-BD3F-2BF2-C732-20B27EC1B6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750E3D-5A46-8337-01FC-80E5722B6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F06F0B0-01A9-40FD-08C4-D68A909427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0020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A38839-264B-59FD-16C7-32F9D76116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D3C55E-B44B-4A6F-BFBF-87E4166E2B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161D653-353E-7D14-D5C2-BE0863B672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9BC1C26-055E-42D6-0855-723F71A903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8EFF263-84D4-2359-8595-E060E485F1A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167FEE8-E456-2025-13F3-6F8A25F48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6169A77-A2DE-3136-2167-8543ECAE6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AD5961E-FD05-EFD8-196F-6332A222D8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807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8D07A-4E78-41B7-FEC6-3A0F618296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C1A737-3DB3-7E4C-3163-326CD05052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C66B7AD-F44F-4A40-E514-6EF1B0D78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71DD8E-217B-1948-969C-BF7963D5C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6459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C1CEC4-F31C-82FA-E2BB-FDA4698A8E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33DD2E4-7F82-05FE-F7D6-8DA51C56A6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F744CE6-9F81-58D9-3531-157977E80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1205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DC40E2-5E29-F272-C3D2-90B5E787E9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35CA74-388E-5710-C4E7-D5451BBCC5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26D6BB-86E7-48E6-73E5-5A52E5DFD8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F817DC-0CF3-8E37-F59E-C6A6F1F2D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FA5E82-DF16-74AA-F146-1709C02DC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209C44-F48A-FBE4-1327-2DFE630E2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090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88EC9-7153-5AAA-599C-43E9DDD8D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93B6ED5-4E1C-CD88-923B-791F6C076BA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CC05E7-E659-854D-5FE9-D255235735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BB3B77-787F-9492-1AB6-F6C0C10B0B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3CCFD-F365-7748-834B-E731B6E953EE}" type="datetimeFigureOut">
              <a:rPr lang="en-US" smtClean="0"/>
              <a:t>5/28/2026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5E2D11-2FDF-3260-BA2E-CC88374CA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B46B9F-E602-898D-7F23-7E6B9A05E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C36B1-26DC-7840-BBC3-FB370A0433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0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A4CB29-0088-7E17-6F7D-09EABD198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8E4AAF-BE60-5B90-5A09-C0AA51E9AE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CD1E3F-B9A2-BFC2-EEAE-11ABBA42F4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77"/>
              </a:defRPr>
            </a:lvl1pPr>
          </a:lstStyle>
          <a:p>
            <a:fld id="{9133CCFD-F365-7748-834B-E731B6E953EE}" type="datetimeFigureOut">
              <a:rPr lang="en-US" smtClean="0"/>
              <a:pPr/>
              <a:t>5/28/2026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F57BBA-03C1-E50B-7189-73C3D99416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77"/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7120E1-CAEA-C3B1-CA7C-5C26BE6C85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85000"/>
                  </a:schemeClr>
                </a:solidFill>
                <a:latin typeface="Avenir Next LT Pro" panose="020B0504020202020204" pitchFamily="34" charset="77"/>
              </a:defRPr>
            </a:lvl1pPr>
          </a:lstStyle>
          <a:p>
            <a:fld id="{E6FC36B1-26DC-7840-BBC3-FB370A04337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3161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000" b="1" kern="1200">
          <a:ln w="38100">
            <a:solidFill>
              <a:schemeClr val="bg1"/>
            </a:solidFill>
          </a:ln>
          <a:solidFill>
            <a:schemeClr val="bg1"/>
          </a:solidFill>
          <a:latin typeface="Avenir Next LT Pro" panose="020B0504020202020204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Avenir Next LT Pro" panose="020B0504020202020204" pitchFamily="34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80BF4A-E746-44C8-CECB-52FF31FEC1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02331" y="2344792"/>
            <a:ext cx="5387339" cy="2482702"/>
          </a:xfrm>
        </p:spPr>
        <p:txBody>
          <a:bodyPr anchor="ctr">
            <a:normAutofit/>
          </a:bodyPr>
          <a:lstStyle/>
          <a:p>
            <a:pPr algn="ctr">
              <a:lnSpc>
                <a:spcPct val="70000"/>
              </a:lnSpc>
            </a:pPr>
            <a:r>
              <a:rPr lang="en-US" sz="8800" dirty="0">
                <a:ln w="38100">
                  <a:solidFill>
                    <a:schemeClr val="bg1"/>
                  </a:solidFill>
                </a:ln>
              </a:rPr>
              <a:t>WHAT IS </a:t>
            </a:r>
            <a:r>
              <a:rPr lang="en-US" sz="6800" dirty="0">
                <a:ln w="38100">
                  <a:solidFill>
                    <a:schemeClr val="bg1"/>
                  </a:solidFill>
                </a:ln>
              </a:rPr>
              <a:t>‘DEADLY’?</a:t>
            </a:r>
          </a:p>
        </p:txBody>
      </p:sp>
    </p:spTree>
    <p:extLst>
      <p:ext uri="{BB962C8B-B14F-4D97-AF65-F5344CB8AC3E}">
        <p14:creationId xmlns:p14="http://schemas.microsoft.com/office/powerpoint/2010/main" val="35275580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1D5D0A-CF34-4CD1-D59F-ED3FE7BE71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8A22D08-BB1D-A328-F001-96CFAF0768B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6279"/>
          <a:stretch>
            <a:fillRect/>
          </a:stretch>
        </p:blipFill>
        <p:spPr>
          <a:xfrm>
            <a:off x="3365500" y="0"/>
            <a:ext cx="5461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9788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0AC72E-0D74-7A0E-6B0F-B7F945BA49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826724F-AEBD-D876-BB16-6F75DA80F60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4342" t="16732" r="14342" b="11896"/>
          <a:stretch>
            <a:fillRect/>
          </a:stretch>
        </p:blipFill>
        <p:spPr>
          <a:xfrm>
            <a:off x="0" y="0"/>
            <a:ext cx="1217145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2172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98817-64CD-E3AF-853C-51184C45EB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271C51-1705-7781-6A07-DEFD3E28C7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812" b="78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5064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06E79C-940E-4B51-EB33-AB0585B6A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7658B8-C068-2955-6D8A-21779859AE7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52500" y="1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854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A62BCD-224A-01BB-9D6E-E4955732F2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3B0A0C6-31BD-322B-AEC4-AACC18C950D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5959" b="9673"/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4318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243D90-6BD9-9DE9-6C76-85C887BE39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7EFE4C3-8A68-8FA4-AF67-41A36832974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266700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8059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533667-CB95-6390-1F51-F02E4A535C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84B57D5-AB27-DA2E-083D-B5ECF0065E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6169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DBFE61-662B-1CF2-2286-EBF90FEBE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212085-05F6-DDE6-B18D-00A158045C2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793" b="779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3652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7F6DAE-7919-67F0-0ABD-2D5DC8D504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7A4A9DE-4A80-A7A7-AE38-16E34D5770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52500" y="0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19284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2440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7F105D0-3C1F-5C18-E31E-51D70225E07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0702" b="14336"/>
          <a:stretch>
            <a:fillRect/>
          </a:stretch>
        </p:blipFill>
        <p:spPr>
          <a:xfrm>
            <a:off x="2577085" y="0"/>
            <a:ext cx="70378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423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13ECF-BB96-575E-F276-8DDD8BAD2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7073844-6DA4-D9C2-4DD7-7C771F4652A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52500" y="1"/>
            <a:ext cx="10287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105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954942-0E08-29C8-115F-BE3A8DC059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4068EE-DB29-1847-40AA-858F594D8F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-1266667"/>
            <a:ext cx="12192000" cy="8122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9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B6D113-6561-752A-7EB7-1EEF8B9FB0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5E853CC-20D6-6643-BB0D-7BCE33A9A0E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230" b="9658"/>
          <a:stretch>
            <a:fillRect/>
          </a:stretch>
        </p:blipFill>
        <p:spPr>
          <a:xfrm>
            <a:off x="-38100" y="0"/>
            <a:ext cx="122301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5386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CAADF9-7189-B715-C7CF-6FA26966BE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0D5F450-2863-47C1-45FE-EBAD06AB5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952500"/>
            <a:ext cx="12192000" cy="812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755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E57D64-0EF3-7B26-53CD-1F50FCCF5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6F34CC-9C4F-A20A-4F18-3B9BF84BFB3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2936" b="1293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8140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B1A42-60D1-AAA5-2453-9E92FC714F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1D76A45-E1FF-A598-5003-261CBD64E39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36498" b="16464"/>
          <a:stretch>
            <a:fillRect/>
          </a:stretch>
        </p:blipFill>
        <p:spPr>
          <a:xfrm>
            <a:off x="0" y="-788551"/>
            <a:ext cx="12192000" cy="7646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3356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39722A-06B3-5271-6703-C0428C5729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1381FC8-F482-0936-E520-7991FC385B3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34" r="434"/>
          <a:stretch/>
        </p:blipFill>
        <p:spPr>
          <a:xfrm>
            <a:off x="0" y="-1341103"/>
            <a:ext cx="12192000" cy="8199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62780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NAIDOC_Powerpoint" id="{96C916CD-0A1F-2649-9B5D-499ECE6BEAFD}" vid="{A4CAF25D-B884-E945-851F-B98098F1EA2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6F75B56BDECAC4FB8FCCA80E9887EA7" ma:contentTypeVersion="15" ma:contentTypeDescription="Create a new document." ma:contentTypeScope="" ma:versionID="23cacf04a42ddf2d0b23de78dab08dea">
  <xsd:schema xmlns:xsd="http://www.w3.org/2001/XMLSchema" xmlns:xs="http://www.w3.org/2001/XMLSchema" xmlns:p="http://schemas.microsoft.com/office/2006/metadata/properties" xmlns:ns2="1ad1f5a0-fa71-4dab-a083-db26db2596cf" xmlns:ns3="583f0f69-01e1-46ca-86b7-e30e32304800" targetNamespace="http://schemas.microsoft.com/office/2006/metadata/properties" ma:root="true" ma:fieldsID="11ae1366083b4b3e8293608495a0b993" ns2:_="" ns3:_="">
    <xsd:import namespace="1ad1f5a0-fa71-4dab-a083-db26db2596cf"/>
    <xsd:import namespace="583f0f69-01e1-46ca-86b7-e30e32304800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lcf76f155ced4ddcb4097134ff3c332f" minOccurs="0"/>
                <xsd:element ref="ns2:TaxCatchAll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ObjectDetectorVersions" minOccurs="0"/>
                <xsd:element ref="ns3:MediaServiceLocation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ad1f5a0-fa71-4dab-a083-db26db2596c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4" nillable="true" ma:displayName="Taxonomy Catch All Column" ma:hidden="true" ma:list="{dc8b0192-addb-45de-9190-3a71ac1c02f6}" ma:internalName="TaxCatchAll" ma:showField="CatchAllData" ma:web="1ad1f5a0-fa71-4dab-a083-db26db2596c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3f0f69-01e1-46ca-86b7-e30e3230480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ffce97cd-2d5e-4a4f-b576-145932377d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ad1f5a0-fa71-4dab-a083-db26db2596cf" xsi:nil="true"/>
    <lcf76f155ced4ddcb4097134ff3c332f xmlns="583f0f69-01e1-46ca-86b7-e30e3230480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D1E5E95-48C3-402A-96A8-DF0139AC1E6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5444432-AA91-40DE-B966-EE173E14411D}"/>
</file>

<file path=customXml/itemProps3.xml><?xml version="1.0" encoding="utf-8"?>
<ds:datastoreItem xmlns:ds="http://schemas.openxmlformats.org/officeDocument/2006/customXml" ds:itemID="{318CE11D-55C6-4787-92FA-DDD4DB53EB3A}">
  <ds:schemaRefs>
    <ds:schemaRef ds:uri="http://schemas.microsoft.com/sharepoint/v3"/>
    <ds:schemaRef ds:uri="http://schemas.microsoft.com/office/infopath/2007/PartnerControls"/>
    <ds:schemaRef ds:uri="7357dd1f-699d-4d79-9a3b-b8d4e997a419"/>
    <ds:schemaRef ds:uri="http://www.w3.org/XML/1998/namespace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b7e36264-b76b-4546-857f-03fce5c6ba07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22</Words>
  <Application>Microsoft Office PowerPoint</Application>
  <PresentationFormat>Widescreen</PresentationFormat>
  <Paragraphs>18</Paragraphs>
  <Slides>19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Aptos</vt:lpstr>
      <vt:lpstr>Arial</vt:lpstr>
      <vt:lpstr>Avenir Next LT Pro</vt:lpstr>
      <vt:lpstr>Office Theme</vt:lpstr>
      <vt:lpstr>WHAT IS ‘DEADLY’?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Isabelle Freckelton</dc:creator>
  <cp:lastModifiedBy>Taryn Somerville</cp:lastModifiedBy>
  <cp:revision>5</cp:revision>
  <dcterms:created xsi:type="dcterms:W3CDTF">2026-05-22T03:27:41Z</dcterms:created>
  <dcterms:modified xsi:type="dcterms:W3CDTF">2026-05-28T04:04:34Z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0x010100D6F75B56BDECAC4FB8FCCA80E9887EA7</vt:lpwstr>
  </property>
  <property fmtid="{D5CDD505-2E9C-101B-9397-08002B2CF9AE}" pid="3" name="MediaServiceImageTags">
    <vt:lpwstr/>
  </property>
</Properties>
</file>